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010" autoAdjust="0"/>
    <p:restoredTop sz="94660"/>
  </p:normalViewPr>
  <p:slideViewPr>
    <p:cSldViewPr snapToGrid="0">
      <p:cViewPr varScale="1">
        <p:scale>
          <a:sx n="64" d="100"/>
          <a:sy n="64" d="100"/>
        </p:scale>
        <p:origin x="72" y="20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E2425D2-7D0A-4B29-A73E-32A594CCC0A1}" type="doc">
      <dgm:prSet loTypeId="urn:microsoft.com/office/officeart/2005/8/layout/vProcess5" loCatId="process" qsTypeId="urn:microsoft.com/office/officeart/2005/8/quickstyle/simple1" qsCatId="simple" csTypeId="urn:microsoft.com/office/officeart/2005/8/colors/colorful5" csCatId="colorful" phldr="1"/>
      <dgm:spPr/>
      <dgm:t>
        <a:bodyPr/>
        <a:lstStyle/>
        <a:p>
          <a:endParaRPr lang="en-US"/>
        </a:p>
      </dgm:t>
    </dgm:pt>
    <dgm:pt modelId="{6276AF40-B478-47CC-A085-E976486240F8}">
      <dgm:prSet phldrT="[Text]"/>
      <dgm:spPr/>
      <dgm:t>
        <a:bodyPr/>
        <a:lstStyle/>
        <a:p>
          <a:r>
            <a:rPr lang="en-US" dirty="0">
              <a:solidFill>
                <a:schemeClr val="tx1"/>
              </a:solidFill>
            </a:rPr>
            <a:t>Initial Proposal - New or change to program or course is proposed to program area then cluster, including Dean, for approval, who, when necessary, will bring to EMC (Education Management Council) for approval. It may help to do pre-work with COLT to streamline proposal process so developers are welcome to reach out early. </a:t>
          </a:r>
        </a:p>
      </dgm:t>
    </dgm:pt>
    <dgm:pt modelId="{A280A0A5-50F5-4A1F-B797-BE74D17DD6BB}" type="parTrans" cxnId="{EA8570DF-7E02-4361-B1C6-F057AB30B045}">
      <dgm:prSet/>
      <dgm:spPr/>
      <dgm:t>
        <a:bodyPr/>
        <a:lstStyle/>
        <a:p>
          <a:endParaRPr lang="en-US"/>
        </a:p>
      </dgm:t>
    </dgm:pt>
    <dgm:pt modelId="{D27F0D01-9219-4C95-B4ED-3C42D58E3594}" type="sibTrans" cxnId="{EA8570DF-7E02-4361-B1C6-F057AB30B045}">
      <dgm:prSet/>
      <dgm:spPr/>
      <dgm:t>
        <a:bodyPr/>
        <a:lstStyle/>
        <a:p>
          <a:endParaRPr lang="en-US"/>
        </a:p>
      </dgm:t>
    </dgm:pt>
    <dgm:pt modelId="{A77D86E6-9E5B-45F2-8BCE-84A8E8439FD3}">
      <dgm:prSet phldrT="[Text]"/>
      <dgm:spPr/>
      <dgm:t>
        <a:bodyPr/>
        <a:lstStyle/>
        <a:p>
          <a:r>
            <a:rPr lang="en-US" dirty="0">
              <a:solidFill>
                <a:schemeClr val="tx1"/>
              </a:solidFill>
            </a:rPr>
            <a:t>Development - Program or course developer creates proposal in collaboration with Centre of Learning Transformation (for outcomes, evaluation profile and consideration of universal design and Indigenization) and the Registrar's Office (for course number(s), program divisor, credits, etc.).</a:t>
          </a:r>
        </a:p>
      </dgm:t>
    </dgm:pt>
    <dgm:pt modelId="{9CEDB2A5-D395-471D-A577-1C771B0CC1D1}" type="parTrans" cxnId="{D5041CF8-39CE-4198-BF6A-53C4476DA0CD}">
      <dgm:prSet/>
      <dgm:spPr/>
      <dgm:t>
        <a:bodyPr/>
        <a:lstStyle/>
        <a:p>
          <a:endParaRPr lang="en-US"/>
        </a:p>
      </dgm:t>
    </dgm:pt>
    <dgm:pt modelId="{468B4856-DBF8-4078-A22F-1E652F5CA72F}" type="sibTrans" cxnId="{D5041CF8-39CE-4198-BF6A-53C4476DA0CD}">
      <dgm:prSet/>
      <dgm:spPr/>
      <dgm:t>
        <a:bodyPr/>
        <a:lstStyle/>
        <a:p>
          <a:endParaRPr lang="en-US"/>
        </a:p>
      </dgm:t>
    </dgm:pt>
    <dgm:pt modelId="{9F5D2D69-C6AD-4491-921D-8F7876789AE0}">
      <dgm:prSet phldrT="[Text]"/>
      <dgm:spPr/>
      <dgm:t>
        <a:bodyPr/>
        <a:lstStyle/>
        <a:p>
          <a:r>
            <a:rPr lang="en-US" dirty="0">
              <a:solidFill>
                <a:schemeClr val="tx1"/>
              </a:solidFill>
            </a:rPr>
            <a:t>Approvals - Documents are finalized (appropriate from: program new or changed summary form, a course new or changed summary form, a program outline, a course outline) to Program Head and Cluster, then Dean of Instruction for program area, Dean of Learning Transformation and Registrar for final comments and approvals.</a:t>
          </a:r>
        </a:p>
      </dgm:t>
    </dgm:pt>
    <dgm:pt modelId="{506F3528-D082-4AFE-B6B8-A93BF38C76EA}" type="parTrans" cxnId="{99888568-84C9-4A59-B09B-1E3117A871AC}">
      <dgm:prSet/>
      <dgm:spPr/>
      <dgm:t>
        <a:bodyPr/>
        <a:lstStyle/>
        <a:p>
          <a:endParaRPr lang="en-US"/>
        </a:p>
      </dgm:t>
    </dgm:pt>
    <dgm:pt modelId="{BD4686ED-BBE6-4B15-B624-ED7876EA06A4}" type="sibTrans" cxnId="{99888568-84C9-4A59-B09B-1E3117A871AC}">
      <dgm:prSet/>
      <dgm:spPr/>
      <dgm:t>
        <a:bodyPr/>
        <a:lstStyle/>
        <a:p>
          <a:endParaRPr lang="en-US"/>
        </a:p>
      </dgm:t>
    </dgm:pt>
    <dgm:pt modelId="{26632803-2E75-47ED-B1CE-41CDE6F61ACC}">
      <dgm:prSet phldrT="[Text]"/>
      <dgm:spPr/>
      <dgm:t>
        <a:bodyPr/>
        <a:lstStyle/>
        <a:p>
          <a:r>
            <a:rPr lang="en-US" dirty="0">
              <a:solidFill>
                <a:schemeClr val="tx1"/>
              </a:solidFill>
            </a:rPr>
            <a:t>ACC (Articulation and Curriculum Committee) - When documents are finalized and all signatures received, a submission is made 10 days prior to ACC meeting. ACC will provide feedback to the representative who is presenting the submission on all aspects of documents for moving forward to EDCO (Education Council).</a:t>
          </a:r>
        </a:p>
      </dgm:t>
    </dgm:pt>
    <dgm:pt modelId="{58CE7379-0A6D-46DD-8A27-EB388F93F796}" type="parTrans" cxnId="{35BFCA97-24BF-4C6E-AE86-FBED6B107491}">
      <dgm:prSet/>
      <dgm:spPr/>
      <dgm:t>
        <a:bodyPr/>
        <a:lstStyle/>
        <a:p>
          <a:endParaRPr lang="en-US"/>
        </a:p>
      </dgm:t>
    </dgm:pt>
    <dgm:pt modelId="{C68FA93B-7E5E-410E-82EE-DD323D339D9E}" type="sibTrans" cxnId="{35BFCA97-24BF-4C6E-AE86-FBED6B107491}">
      <dgm:prSet/>
      <dgm:spPr/>
      <dgm:t>
        <a:bodyPr/>
        <a:lstStyle/>
        <a:p>
          <a:endParaRPr lang="en-US"/>
        </a:p>
      </dgm:t>
    </dgm:pt>
    <dgm:pt modelId="{BBB32C99-EB28-410A-BAAF-954EF5EAFB7C}">
      <dgm:prSet phldrT="[Text]"/>
      <dgm:spPr/>
      <dgm:t>
        <a:bodyPr/>
        <a:lstStyle/>
        <a:p>
          <a:r>
            <a:rPr lang="en-US" dirty="0">
              <a:solidFill>
                <a:schemeClr val="tx1"/>
              </a:solidFill>
            </a:rPr>
            <a:t>EDCO - When changes have been made (if necessary, then re-approvals are also necessary), a submission is made, 10 days prior to meeting date, to EDCO. Education Council will look at all aspects of the submission and make a motion to approve (or not, or for changes to be made to) the new or changed program or course.</a:t>
          </a:r>
        </a:p>
      </dgm:t>
    </dgm:pt>
    <dgm:pt modelId="{B6FB28C6-7499-4881-BF8A-2FB762B46FA9}" type="parTrans" cxnId="{7F2234E3-3BBB-4616-A2E9-A3C7EE77BA07}">
      <dgm:prSet/>
      <dgm:spPr/>
      <dgm:t>
        <a:bodyPr/>
        <a:lstStyle/>
        <a:p>
          <a:endParaRPr lang="en-US"/>
        </a:p>
      </dgm:t>
    </dgm:pt>
    <dgm:pt modelId="{CC1C8145-CA9F-42D4-B3E0-6E47D9674471}" type="sibTrans" cxnId="{7F2234E3-3BBB-4616-A2E9-A3C7EE77BA07}">
      <dgm:prSet/>
      <dgm:spPr/>
      <dgm:t>
        <a:bodyPr/>
        <a:lstStyle/>
        <a:p>
          <a:endParaRPr lang="en-US"/>
        </a:p>
      </dgm:t>
    </dgm:pt>
    <dgm:pt modelId="{1728238F-FB40-48A6-A735-E454BA3AD362}" type="pres">
      <dgm:prSet presAssocID="{6E2425D2-7D0A-4B29-A73E-32A594CCC0A1}" presName="outerComposite" presStyleCnt="0">
        <dgm:presLayoutVars>
          <dgm:chMax val="5"/>
          <dgm:dir/>
          <dgm:resizeHandles val="exact"/>
        </dgm:presLayoutVars>
      </dgm:prSet>
      <dgm:spPr/>
    </dgm:pt>
    <dgm:pt modelId="{2075179C-C091-44F9-B6C6-3E69EBAF3E88}" type="pres">
      <dgm:prSet presAssocID="{6E2425D2-7D0A-4B29-A73E-32A594CCC0A1}" presName="dummyMaxCanvas" presStyleCnt="0">
        <dgm:presLayoutVars/>
      </dgm:prSet>
      <dgm:spPr/>
    </dgm:pt>
    <dgm:pt modelId="{D5FFC158-1D75-44D9-87A2-D4EF7EDD8E7F}" type="pres">
      <dgm:prSet presAssocID="{6E2425D2-7D0A-4B29-A73E-32A594CCC0A1}" presName="FiveNodes_1" presStyleLbl="node1" presStyleIdx="0" presStyleCnt="5">
        <dgm:presLayoutVars>
          <dgm:bulletEnabled val="1"/>
        </dgm:presLayoutVars>
      </dgm:prSet>
      <dgm:spPr/>
    </dgm:pt>
    <dgm:pt modelId="{661241BB-5A0F-4DC2-AB6B-15649867A4EE}" type="pres">
      <dgm:prSet presAssocID="{6E2425D2-7D0A-4B29-A73E-32A594CCC0A1}" presName="FiveNodes_2" presStyleLbl="node1" presStyleIdx="1" presStyleCnt="5">
        <dgm:presLayoutVars>
          <dgm:bulletEnabled val="1"/>
        </dgm:presLayoutVars>
      </dgm:prSet>
      <dgm:spPr/>
    </dgm:pt>
    <dgm:pt modelId="{892AA33C-BF42-42B1-A74C-1CF12EED3DED}" type="pres">
      <dgm:prSet presAssocID="{6E2425D2-7D0A-4B29-A73E-32A594CCC0A1}" presName="FiveNodes_3" presStyleLbl="node1" presStyleIdx="2" presStyleCnt="5">
        <dgm:presLayoutVars>
          <dgm:bulletEnabled val="1"/>
        </dgm:presLayoutVars>
      </dgm:prSet>
      <dgm:spPr/>
    </dgm:pt>
    <dgm:pt modelId="{EA157992-6687-49C5-ACEB-3CA178C147A3}" type="pres">
      <dgm:prSet presAssocID="{6E2425D2-7D0A-4B29-A73E-32A594CCC0A1}" presName="FiveNodes_4" presStyleLbl="node1" presStyleIdx="3" presStyleCnt="5">
        <dgm:presLayoutVars>
          <dgm:bulletEnabled val="1"/>
        </dgm:presLayoutVars>
      </dgm:prSet>
      <dgm:spPr/>
    </dgm:pt>
    <dgm:pt modelId="{04A77B5C-FED7-4C4B-86D9-BF110EDBDEC6}" type="pres">
      <dgm:prSet presAssocID="{6E2425D2-7D0A-4B29-A73E-32A594CCC0A1}" presName="FiveNodes_5" presStyleLbl="node1" presStyleIdx="4" presStyleCnt="5">
        <dgm:presLayoutVars>
          <dgm:bulletEnabled val="1"/>
        </dgm:presLayoutVars>
      </dgm:prSet>
      <dgm:spPr/>
    </dgm:pt>
    <dgm:pt modelId="{5FD87FE6-C7D9-47D2-9CDF-EF9865429523}" type="pres">
      <dgm:prSet presAssocID="{6E2425D2-7D0A-4B29-A73E-32A594CCC0A1}" presName="FiveConn_1-2" presStyleLbl="fgAccFollowNode1" presStyleIdx="0" presStyleCnt="4">
        <dgm:presLayoutVars>
          <dgm:bulletEnabled val="1"/>
        </dgm:presLayoutVars>
      </dgm:prSet>
      <dgm:spPr/>
    </dgm:pt>
    <dgm:pt modelId="{12A198A6-DBD7-489C-9D94-7D1F4B570CB5}" type="pres">
      <dgm:prSet presAssocID="{6E2425D2-7D0A-4B29-A73E-32A594CCC0A1}" presName="FiveConn_2-3" presStyleLbl="fgAccFollowNode1" presStyleIdx="1" presStyleCnt="4">
        <dgm:presLayoutVars>
          <dgm:bulletEnabled val="1"/>
        </dgm:presLayoutVars>
      </dgm:prSet>
      <dgm:spPr/>
    </dgm:pt>
    <dgm:pt modelId="{6F58DEC0-6AE1-4461-B4C9-0EBA401A0252}" type="pres">
      <dgm:prSet presAssocID="{6E2425D2-7D0A-4B29-A73E-32A594CCC0A1}" presName="FiveConn_3-4" presStyleLbl="fgAccFollowNode1" presStyleIdx="2" presStyleCnt="4">
        <dgm:presLayoutVars>
          <dgm:bulletEnabled val="1"/>
        </dgm:presLayoutVars>
      </dgm:prSet>
      <dgm:spPr/>
    </dgm:pt>
    <dgm:pt modelId="{BE600402-D722-4F11-B9B7-1A659C6B1EAF}" type="pres">
      <dgm:prSet presAssocID="{6E2425D2-7D0A-4B29-A73E-32A594CCC0A1}" presName="FiveConn_4-5" presStyleLbl="fgAccFollowNode1" presStyleIdx="3" presStyleCnt="4">
        <dgm:presLayoutVars>
          <dgm:bulletEnabled val="1"/>
        </dgm:presLayoutVars>
      </dgm:prSet>
      <dgm:spPr/>
    </dgm:pt>
    <dgm:pt modelId="{32E8BF2B-2EE3-47FF-AD67-67B29A0E09E8}" type="pres">
      <dgm:prSet presAssocID="{6E2425D2-7D0A-4B29-A73E-32A594CCC0A1}" presName="FiveNodes_1_text" presStyleLbl="node1" presStyleIdx="4" presStyleCnt="5">
        <dgm:presLayoutVars>
          <dgm:bulletEnabled val="1"/>
        </dgm:presLayoutVars>
      </dgm:prSet>
      <dgm:spPr/>
    </dgm:pt>
    <dgm:pt modelId="{8CEF750A-28DA-4B6F-AB09-E876BF32E6F8}" type="pres">
      <dgm:prSet presAssocID="{6E2425D2-7D0A-4B29-A73E-32A594CCC0A1}" presName="FiveNodes_2_text" presStyleLbl="node1" presStyleIdx="4" presStyleCnt="5">
        <dgm:presLayoutVars>
          <dgm:bulletEnabled val="1"/>
        </dgm:presLayoutVars>
      </dgm:prSet>
      <dgm:spPr/>
    </dgm:pt>
    <dgm:pt modelId="{985BB11C-BA98-4A1B-AD1F-12C0A3C53992}" type="pres">
      <dgm:prSet presAssocID="{6E2425D2-7D0A-4B29-A73E-32A594CCC0A1}" presName="FiveNodes_3_text" presStyleLbl="node1" presStyleIdx="4" presStyleCnt="5">
        <dgm:presLayoutVars>
          <dgm:bulletEnabled val="1"/>
        </dgm:presLayoutVars>
      </dgm:prSet>
      <dgm:spPr/>
    </dgm:pt>
    <dgm:pt modelId="{4DB9024D-4DEF-4676-8868-CCB104E1EC90}" type="pres">
      <dgm:prSet presAssocID="{6E2425D2-7D0A-4B29-A73E-32A594CCC0A1}" presName="FiveNodes_4_text" presStyleLbl="node1" presStyleIdx="4" presStyleCnt="5">
        <dgm:presLayoutVars>
          <dgm:bulletEnabled val="1"/>
        </dgm:presLayoutVars>
      </dgm:prSet>
      <dgm:spPr/>
    </dgm:pt>
    <dgm:pt modelId="{D3753088-5848-4405-934D-A5B2F7B3C742}" type="pres">
      <dgm:prSet presAssocID="{6E2425D2-7D0A-4B29-A73E-32A594CCC0A1}" presName="FiveNodes_5_text" presStyleLbl="node1" presStyleIdx="4" presStyleCnt="5">
        <dgm:presLayoutVars>
          <dgm:bulletEnabled val="1"/>
        </dgm:presLayoutVars>
      </dgm:prSet>
      <dgm:spPr/>
    </dgm:pt>
  </dgm:ptLst>
  <dgm:cxnLst>
    <dgm:cxn modelId="{92274503-D67B-4F53-B140-A65D3F902383}" type="presOf" srcId="{C68FA93B-7E5E-410E-82EE-DD323D339D9E}" destId="{BE600402-D722-4F11-B9B7-1A659C6B1EAF}" srcOrd="0" destOrd="0" presId="urn:microsoft.com/office/officeart/2005/8/layout/vProcess5"/>
    <dgm:cxn modelId="{21FA3A16-9CF1-4B66-A649-5A9782AF05F9}" type="presOf" srcId="{A77D86E6-9E5B-45F2-8BCE-84A8E8439FD3}" destId="{8CEF750A-28DA-4B6F-AB09-E876BF32E6F8}" srcOrd="1" destOrd="0" presId="urn:microsoft.com/office/officeart/2005/8/layout/vProcess5"/>
    <dgm:cxn modelId="{D446532B-AAE7-4230-9252-AADDF2C6A819}" type="presOf" srcId="{BBB32C99-EB28-410A-BAAF-954EF5EAFB7C}" destId="{04A77B5C-FED7-4C4B-86D9-BF110EDBDEC6}" srcOrd="0" destOrd="0" presId="urn:microsoft.com/office/officeart/2005/8/layout/vProcess5"/>
    <dgm:cxn modelId="{2701D65E-075E-453C-B130-A680B35EADF9}" type="presOf" srcId="{26632803-2E75-47ED-B1CE-41CDE6F61ACC}" destId="{4DB9024D-4DEF-4676-8868-CCB104E1EC90}" srcOrd="1" destOrd="0" presId="urn:microsoft.com/office/officeart/2005/8/layout/vProcess5"/>
    <dgm:cxn modelId="{481F5067-20B7-4003-839E-AB9099EFEEA8}" type="presOf" srcId="{6276AF40-B478-47CC-A085-E976486240F8}" destId="{D5FFC158-1D75-44D9-87A2-D4EF7EDD8E7F}" srcOrd="0" destOrd="0" presId="urn:microsoft.com/office/officeart/2005/8/layout/vProcess5"/>
    <dgm:cxn modelId="{99888568-84C9-4A59-B09B-1E3117A871AC}" srcId="{6E2425D2-7D0A-4B29-A73E-32A594CCC0A1}" destId="{9F5D2D69-C6AD-4491-921D-8F7876789AE0}" srcOrd="2" destOrd="0" parTransId="{506F3528-D082-4AFE-B6B8-A93BF38C76EA}" sibTransId="{BD4686ED-BBE6-4B15-B624-ED7876EA06A4}"/>
    <dgm:cxn modelId="{71B81A4E-5C59-4955-8EA9-8E8CE78DBDA9}" type="presOf" srcId="{D27F0D01-9219-4C95-B4ED-3C42D58E3594}" destId="{5FD87FE6-C7D9-47D2-9CDF-EF9865429523}" srcOrd="0" destOrd="0" presId="urn:microsoft.com/office/officeart/2005/8/layout/vProcess5"/>
    <dgm:cxn modelId="{C35DAE96-6E2E-4D74-BBC1-4E6FE9A404CF}" type="presOf" srcId="{9F5D2D69-C6AD-4491-921D-8F7876789AE0}" destId="{985BB11C-BA98-4A1B-AD1F-12C0A3C53992}" srcOrd="1" destOrd="0" presId="urn:microsoft.com/office/officeart/2005/8/layout/vProcess5"/>
    <dgm:cxn modelId="{35BFCA97-24BF-4C6E-AE86-FBED6B107491}" srcId="{6E2425D2-7D0A-4B29-A73E-32A594CCC0A1}" destId="{26632803-2E75-47ED-B1CE-41CDE6F61ACC}" srcOrd="3" destOrd="0" parTransId="{58CE7379-0A6D-46DD-8A27-EB388F93F796}" sibTransId="{C68FA93B-7E5E-410E-82EE-DD323D339D9E}"/>
    <dgm:cxn modelId="{9780E2BA-E0B2-48DA-9B91-028B2697FC60}" type="presOf" srcId="{A77D86E6-9E5B-45F2-8BCE-84A8E8439FD3}" destId="{661241BB-5A0F-4DC2-AB6B-15649867A4EE}" srcOrd="0" destOrd="0" presId="urn:microsoft.com/office/officeart/2005/8/layout/vProcess5"/>
    <dgm:cxn modelId="{06F41BC3-F3C5-47E3-93BD-A3D3EED5D420}" type="presOf" srcId="{6276AF40-B478-47CC-A085-E976486240F8}" destId="{32E8BF2B-2EE3-47FF-AD67-67B29A0E09E8}" srcOrd="1" destOrd="0" presId="urn:microsoft.com/office/officeart/2005/8/layout/vProcess5"/>
    <dgm:cxn modelId="{58EB35CB-6761-4E77-97AB-63D7305FFD37}" type="presOf" srcId="{BBB32C99-EB28-410A-BAAF-954EF5EAFB7C}" destId="{D3753088-5848-4405-934D-A5B2F7B3C742}" srcOrd="1" destOrd="0" presId="urn:microsoft.com/office/officeart/2005/8/layout/vProcess5"/>
    <dgm:cxn modelId="{EA8570DF-7E02-4361-B1C6-F057AB30B045}" srcId="{6E2425D2-7D0A-4B29-A73E-32A594CCC0A1}" destId="{6276AF40-B478-47CC-A085-E976486240F8}" srcOrd="0" destOrd="0" parTransId="{A280A0A5-50F5-4A1F-B797-BE74D17DD6BB}" sibTransId="{D27F0D01-9219-4C95-B4ED-3C42D58E3594}"/>
    <dgm:cxn modelId="{2894A5E2-68A1-46C1-AACE-A82140B9D1F7}" type="presOf" srcId="{468B4856-DBF8-4078-A22F-1E652F5CA72F}" destId="{12A198A6-DBD7-489C-9D94-7D1F4B570CB5}" srcOrd="0" destOrd="0" presId="urn:microsoft.com/office/officeart/2005/8/layout/vProcess5"/>
    <dgm:cxn modelId="{7F2234E3-3BBB-4616-A2E9-A3C7EE77BA07}" srcId="{6E2425D2-7D0A-4B29-A73E-32A594CCC0A1}" destId="{BBB32C99-EB28-410A-BAAF-954EF5EAFB7C}" srcOrd="4" destOrd="0" parTransId="{B6FB28C6-7499-4881-BF8A-2FB762B46FA9}" sibTransId="{CC1C8145-CA9F-42D4-B3E0-6E47D9674471}"/>
    <dgm:cxn modelId="{5A91B4E8-1373-478A-8119-8E287FFE79EB}" type="presOf" srcId="{26632803-2E75-47ED-B1CE-41CDE6F61ACC}" destId="{EA157992-6687-49C5-ACEB-3CA178C147A3}" srcOrd="0" destOrd="0" presId="urn:microsoft.com/office/officeart/2005/8/layout/vProcess5"/>
    <dgm:cxn modelId="{9D4E93F1-35DB-44E1-A2B5-5BC5D13FC51F}" type="presOf" srcId="{BD4686ED-BBE6-4B15-B624-ED7876EA06A4}" destId="{6F58DEC0-6AE1-4461-B4C9-0EBA401A0252}" srcOrd="0" destOrd="0" presId="urn:microsoft.com/office/officeart/2005/8/layout/vProcess5"/>
    <dgm:cxn modelId="{D5041CF8-39CE-4198-BF6A-53C4476DA0CD}" srcId="{6E2425D2-7D0A-4B29-A73E-32A594CCC0A1}" destId="{A77D86E6-9E5B-45F2-8BCE-84A8E8439FD3}" srcOrd="1" destOrd="0" parTransId="{9CEDB2A5-D395-471D-A577-1C771B0CC1D1}" sibTransId="{468B4856-DBF8-4078-A22F-1E652F5CA72F}"/>
    <dgm:cxn modelId="{2BFA2DFD-D4DF-4799-92FB-3A0E4064BF9D}" type="presOf" srcId="{9F5D2D69-C6AD-4491-921D-8F7876789AE0}" destId="{892AA33C-BF42-42B1-A74C-1CF12EED3DED}" srcOrd="0" destOrd="0" presId="urn:microsoft.com/office/officeart/2005/8/layout/vProcess5"/>
    <dgm:cxn modelId="{43BFA2FD-08AD-41EB-BD22-AFA46E25A2D9}" type="presOf" srcId="{6E2425D2-7D0A-4B29-A73E-32A594CCC0A1}" destId="{1728238F-FB40-48A6-A735-E454BA3AD362}" srcOrd="0" destOrd="0" presId="urn:microsoft.com/office/officeart/2005/8/layout/vProcess5"/>
    <dgm:cxn modelId="{7311CADD-829A-4AC3-9042-B7D520A7968C}" type="presParOf" srcId="{1728238F-FB40-48A6-A735-E454BA3AD362}" destId="{2075179C-C091-44F9-B6C6-3E69EBAF3E88}" srcOrd="0" destOrd="0" presId="urn:microsoft.com/office/officeart/2005/8/layout/vProcess5"/>
    <dgm:cxn modelId="{4B819D26-EE2B-4FB1-9B1A-39A0600AC2A5}" type="presParOf" srcId="{1728238F-FB40-48A6-A735-E454BA3AD362}" destId="{D5FFC158-1D75-44D9-87A2-D4EF7EDD8E7F}" srcOrd="1" destOrd="0" presId="urn:microsoft.com/office/officeart/2005/8/layout/vProcess5"/>
    <dgm:cxn modelId="{18FE5DBE-7666-4F33-9331-99DAEAFDDA56}" type="presParOf" srcId="{1728238F-FB40-48A6-A735-E454BA3AD362}" destId="{661241BB-5A0F-4DC2-AB6B-15649867A4EE}" srcOrd="2" destOrd="0" presId="urn:microsoft.com/office/officeart/2005/8/layout/vProcess5"/>
    <dgm:cxn modelId="{2C017142-D501-4CB6-A0C9-ED6D817C4545}" type="presParOf" srcId="{1728238F-FB40-48A6-A735-E454BA3AD362}" destId="{892AA33C-BF42-42B1-A74C-1CF12EED3DED}" srcOrd="3" destOrd="0" presId="urn:microsoft.com/office/officeart/2005/8/layout/vProcess5"/>
    <dgm:cxn modelId="{A70207B6-5C46-4D35-80DE-2809D27D2541}" type="presParOf" srcId="{1728238F-FB40-48A6-A735-E454BA3AD362}" destId="{EA157992-6687-49C5-ACEB-3CA178C147A3}" srcOrd="4" destOrd="0" presId="urn:microsoft.com/office/officeart/2005/8/layout/vProcess5"/>
    <dgm:cxn modelId="{2D430E86-17A3-4EC8-9471-7759D80B59DF}" type="presParOf" srcId="{1728238F-FB40-48A6-A735-E454BA3AD362}" destId="{04A77B5C-FED7-4C4B-86D9-BF110EDBDEC6}" srcOrd="5" destOrd="0" presId="urn:microsoft.com/office/officeart/2005/8/layout/vProcess5"/>
    <dgm:cxn modelId="{D04A198E-0BAC-47D3-B74E-400AF74F091B}" type="presParOf" srcId="{1728238F-FB40-48A6-A735-E454BA3AD362}" destId="{5FD87FE6-C7D9-47D2-9CDF-EF9865429523}" srcOrd="6" destOrd="0" presId="urn:microsoft.com/office/officeart/2005/8/layout/vProcess5"/>
    <dgm:cxn modelId="{547FBCB2-CBCC-4C2F-BC4F-8D1FAF9A1FAF}" type="presParOf" srcId="{1728238F-FB40-48A6-A735-E454BA3AD362}" destId="{12A198A6-DBD7-489C-9D94-7D1F4B570CB5}" srcOrd="7" destOrd="0" presId="urn:microsoft.com/office/officeart/2005/8/layout/vProcess5"/>
    <dgm:cxn modelId="{6AEA3076-211E-4D1D-B77F-02453314AC98}" type="presParOf" srcId="{1728238F-FB40-48A6-A735-E454BA3AD362}" destId="{6F58DEC0-6AE1-4461-B4C9-0EBA401A0252}" srcOrd="8" destOrd="0" presId="urn:microsoft.com/office/officeart/2005/8/layout/vProcess5"/>
    <dgm:cxn modelId="{9D03D016-C8B4-406B-B1D9-02252C94AA3A}" type="presParOf" srcId="{1728238F-FB40-48A6-A735-E454BA3AD362}" destId="{BE600402-D722-4F11-B9B7-1A659C6B1EAF}" srcOrd="9" destOrd="0" presId="urn:microsoft.com/office/officeart/2005/8/layout/vProcess5"/>
    <dgm:cxn modelId="{38E8108C-3289-4C43-A60D-C39D234B8A5E}" type="presParOf" srcId="{1728238F-FB40-48A6-A735-E454BA3AD362}" destId="{32E8BF2B-2EE3-47FF-AD67-67B29A0E09E8}" srcOrd="10" destOrd="0" presId="urn:microsoft.com/office/officeart/2005/8/layout/vProcess5"/>
    <dgm:cxn modelId="{B31643E0-44BD-4C60-908E-959BD5F7D8E7}" type="presParOf" srcId="{1728238F-FB40-48A6-A735-E454BA3AD362}" destId="{8CEF750A-28DA-4B6F-AB09-E876BF32E6F8}" srcOrd="11" destOrd="0" presId="urn:microsoft.com/office/officeart/2005/8/layout/vProcess5"/>
    <dgm:cxn modelId="{17D7E68F-2D3A-47F6-B51E-02DF3CBFEA1B}" type="presParOf" srcId="{1728238F-FB40-48A6-A735-E454BA3AD362}" destId="{985BB11C-BA98-4A1B-AD1F-12C0A3C53992}" srcOrd="12" destOrd="0" presId="urn:microsoft.com/office/officeart/2005/8/layout/vProcess5"/>
    <dgm:cxn modelId="{4E8C1260-3460-4801-9ACE-88A9DD436049}" type="presParOf" srcId="{1728238F-FB40-48A6-A735-E454BA3AD362}" destId="{4DB9024D-4DEF-4676-8868-CCB104E1EC90}" srcOrd="13" destOrd="0" presId="urn:microsoft.com/office/officeart/2005/8/layout/vProcess5"/>
    <dgm:cxn modelId="{177C6864-8E4F-433D-AC48-F72EF510D82F}" type="presParOf" srcId="{1728238F-FB40-48A6-A735-E454BA3AD362}" destId="{D3753088-5848-4405-934D-A5B2F7B3C742}"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5FFC158-1D75-44D9-87A2-D4EF7EDD8E7F}">
      <dsp:nvSpPr>
        <dsp:cNvPr id="0" name=""/>
        <dsp:cNvSpPr/>
      </dsp:nvSpPr>
      <dsp:spPr>
        <a:xfrm>
          <a:off x="0" y="0"/>
          <a:ext cx="8390382" cy="1069122"/>
        </a:xfrm>
        <a:prstGeom prst="roundRect">
          <a:avLst>
            <a:gd name="adj" fmla="val 10000"/>
          </a:avLst>
        </a:prstGeom>
        <a:solidFill>
          <a:schemeClr val="accent5">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Initial Proposal - New or change to program or course is proposed to program area then cluster, including Dean, for approval, who, when necessary, will bring to EMC (Education Management Council) for approval. It may help to do pre-work with COLT to streamline proposal process so developers are welcome to reach out early. </a:t>
          </a:r>
        </a:p>
      </dsp:txBody>
      <dsp:txXfrm>
        <a:off x="31314" y="31314"/>
        <a:ext cx="7111627" cy="1006494"/>
      </dsp:txXfrm>
    </dsp:sp>
    <dsp:sp modelId="{661241BB-5A0F-4DC2-AB6B-15649867A4EE}">
      <dsp:nvSpPr>
        <dsp:cNvPr id="0" name=""/>
        <dsp:cNvSpPr/>
      </dsp:nvSpPr>
      <dsp:spPr>
        <a:xfrm>
          <a:off x="626554" y="1217611"/>
          <a:ext cx="8390382" cy="1069122"/>
        </a:xfrm>
        <a:prstGeom prst="roundRect">
          <a:avLst>
            <a:gd name="adj" fmla="val 10000"/>
          </a:avLst>
        </a:prstGeom>
        <a:solidFill>
          <a:schemeClr val="accent5">
            <a:hueOff val="-1689636"/>
            <a:satOff val="-4355"/>
            <a:lumOff val="-2941"/>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Development - Program or course developer creates proposal in collaboration with Centre of Learning Transformation (for outcomes, evaluation profile and consideration of universal design and Indigenization) and the Registrar's Office (for course number(s), program divisor, credits, etc.).</a:t>
          </a:r>
        </a:p>
      </dsp:txBody>
      <dsp:txXfrm>
        <a:off x="657868" y="1248925"/>
        <a:ext cx="7006269" cy="1006494"/>
      </dsp:txXfrm>
    </dsp:sp>
    <dsp:sp modelId="{892AA33C-BF42-42B1-A74C-1CF12EED3DED}">
      <dsp:nvSpPr>
        <dsp:cNvPr id="0" name=""/>
        <dsp:cNvSpPr/>
      </dsp:nvSpPr>
      <dsp:spPr>
        <a:xfrm>
          <a:off x="1253109" y="2435223"/>
          <a:ext cx="8390382" cy="1069122"/>
        </a:xfrm>
        <a:prstGeom prst="roundRect">
          <a:avLst>
            <a:gd name="adj" fmla="val 10000"/>
          </a:avLst>
        </a:prstGeom>
        <a:solidFill>
          <a:schemeClr val="accent5">
            <a:hueOff val="-3379271"/>
            <a:satOff val="-8710"/>
            <a:lumOff val="-5883"/>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Approvals - Documents are finalized (appropriate from: program new or changed summary form, a course new or changed summary form, a program outline, a course outline) to Program Head and Cluster, then Dean of Instruction for program area, Dean of Learning Transformation and Registrar for final comments and approvals.</a:t>
          </a:r>
        </a:p>
      </dsp:txBody>
      <dsp:txXfrm>
        <a:off x="1284423" y="2466537"/>
        <a:ext cx="7006269" cy="1006494"/>
      </dsp:txXfrm>
    </dsp:sp>
    <dsp:sp modelId="{EA157992-6687-49C5-ACEB-3CA178C147A3}">
      <dsp:nvSpPr>
        <dsp:cNvPr id="0" name=""/>
        <dsp:cNvSpPr/>
      </dsp:nvSpPr>
      <dsp:spPr>
        <a:xfrm>
          <a:off x="1879663" y="3652835"/>
          <a:ext cx="8390382" cy="1069122"/>
        </a:xfrm>
        <a:prstGeom prst="roundRect">
          <a:avLst>
            <a:gd name="adj" fmla="val 10000"/>
          </a:avLst>
        </a:prstGeom>
        <a:solidFill>
          <a:schemeClr val="accent5">
            <a:hueOff val="-5068907"/>
            <a:satOff val="-13064"/>
            <a:lumOff val="-8824"/>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ACC (Articulation and Curriculum Committee) - When documents are finalized and all signatures received, a submission is made 10 days prior to ACC meeting. ACC will provide feedback to the representative who is presenting the submission on all aspects of documents for moving forward to EDCO (Education Council).</a:t>
          </a:r>
        </a:p>
      </dsp:txBody>
      <dsp:txXfrm>
        <a:off x="1910977" y="3684149"/>
        <a:ext cx="7006269" cy="1006494"/>
      </dsp:txXfrm>
    </dsp:sp>
    <dsp:sp modelId="{04A77B5C-FED7-4C4B-86D9-BF110EDBDEC6}">
      <dsp:nvSpPr>
        <dsp:cNvPr id="0" name=""/>
        <dsp:cNvSpPr/>
      </dsp:nvSpPr>
      <dsp:spPr>
        <a:xfrm>
          <a:off x="2506218" y="4870447"/>
          <a:ext cx="8390382" cy="1069122"/>
        </a:xfrm>
        <a:prstGeom prst="roundRect">
          <a:avLst>
            <a:gd name="adj" fmla="val 10000"/>
          </a:avLst>
        </a:prstGeom>
        <a:solidFill>
          <a:schemeClr val="accent5">
            <a:hueOff val="-6758543"/>
            <a:satOff val="-17419"/>
            <a:lumOff val="-11765"/>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l" defTabSz="666750">
            <a:lnSpc>
              <a:spcPct val="90000"/>
            </a:lnSpc>
            <a:spcBef>
              <a:spcPct val="0"/>
            </a:spcBef>
            <a:spcAft>
              <a:spcPct val="35000"/>
            </a:spcAft>
            <a:buNone/>
          </a:pPr>
          <a:r>
            <a:rPr lang="en-US" sz="1500" kern="1200" dirty="0">
              <a:solidFill>
                <a:schemeClr val="tx1"/>
              </a:solidFill>
            </a:rPr>
            <a:t>EDCO - When changes have been made (if necessary, then re-approvals are also necessary), a submission is made, 10 days prior to meeting date, to EDCO. Education Council will look at all aspects of the submission and make a motion to approve (or not, or for changes to be made to) the new or changed program or course.</a:t>
          </a:r>
        </a:p>
      </dsp:txBody>
      <dsp:txXfrm>
        <a:off x="2537532" y="4901761"/>
        <a:ext cx="7006269" cy="1006494"/>
      </dsp:txXfrm>
    </dsp:sp>
    <dsp:sp modelId="{5FD87FE6-C7D9-47D2-9CDF-EF9865429523}">
      <dsp:nvSpPr>
        <dsp:cNvPr id="0" name=""/>
        <dsp:cNvSpPr/>
      </dsp:nvSpPr>
      <dsp:spPr>
        <a:xfrm>
          <a:off x="7695452" y="781053"/>
          <a:ext cx="694929" cy="694929"/>
        </a:xfrm>
        <a:prstGeom prst="downArrow">
          <a:avLst>
            <a:gd name="adj1" fmla="val 55000"/>
            <a:gd name="adj2" fmla="val 45000"/>
          </a:avLst>
        </a:prstGeom>
        <a:solidFill>
          <a:schemeClr val="accent5">
            <a:tint val="40000"/>
            <a:alpha val="90000"/>
            <a:hueOff val="0"/>
            <a:satOff val="0"/>
            <a:lumOff val="0"/>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7851811" y="781053"/>
        <a:ext cx="382211" cy="522934"/>
      </dsp:txXfrm>
    </dsp:sp>
    <dsp:sp modelId="{12A198A6-DBD7-489C-9D94-7D1F4B570CB5}">
      <dsp:nvSpPr>
        <dsp:cNvPr id="0" name=""/>
        <dsp:cNvSpPr/>
      </dsp:nvSpPr>
      <dsp:spPr>
        <a:xfrm>
          <a:off x="8322006" y="1998665"/>
          <a:ext cx="694929" cy="694929"/>
        </a:xfrm>
        <a:prstGeom prst="downArrow">
          <a:avLst>
            <a:gd name="adj1" fmla="val 55000"/>
            <a:gd name="adj2" fmla="val 45000"/>
          </a:avLst>
        </a:prstGeom>
        <a:solidFill>
          <a:schemeClr val="accent5">
            <a:tint val="40000"/>
            <a:alpha val="90000"/>
            <a:hueOff val="-2246587"/>
            <a:satOff val="-7611"/>
            <a:lumOff val="-976"/>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8478365" y="1998665"/>
        <a:ext cx="382211" cy="522934"/>
      </dsp:txXfrm>
    </dsp:sp>
    <dsp:sp modelId="{6F58DEC0-6AE1-4461-B4C9-0EBA401A0252}">
      <dsp:nvSpPr>
        <dsp:cNvPr id="0" name=""/>
        <dsp:cNvSpPr/>
      </dsp:nvSpPr>
      <dsp:spPr>
        <a:xfrm>
          <a:off x="8948561" y="3198458"/>
          <a:ext cx="694929" cy="694929"/>
        </a:xfrm>
        <a:prstGeom prst="downArrow">
          <a:avLst>
            <a:gd name="adj1" fmla="val 55000"/>
            <a:gd name="adj2" fmla="val 45000"/>
          </a:avLst>
        </a:prstGeom>
        <a:solidFill>
          <a:schemeClr val="accent5">
            <a:tint val="40000"/>
            <a:alpha val="90000"/>
            <a:hueOff val="-4493175"/>
            <a:satOff val="-15221"/>
            <a:lumOff val="-1952"/>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9104920" y="3198458"/>
        <a:ext cx="382211" cy="522934"/>
      </dsp:txXfrm>
    </dsp:sp>
    <dsp:sp modelId="{BE600402-D722-4F11-B9B7-1A659C6B1EAF}">
      <dsp:nvSpPr>
        <dsp:cNvPr id="0" name=""/>
        <dsp:cNvSpPr/>
      </dsp:nvSpPr>
      <dsp:spPr>
        <a:xfrm>
          <a:off x="9575115" y="4427949"/>
          <a:ext cx="694929" cy="694929"/>
        </a:xfrm>
        <a:prstGeom prst="downArrow">
          <a:avLst>
            <a:gd name="adj1" fmla="val 55000"/>
            <a:gd name="adj2" fmla="val 45000"/>
          </a:avLst>
        </a:prstGeom>
        <a:solidFill>
          <a:schemeClr val="accent5">
            <a:tint val="40000"/>
            <a:alpha val="90000"/>
            <a:hueOff val="-6739762"/>
            <a:satOff val="-22832"/>
            <a:lumOff val="-2928"/>
            <a:alphaOff val="0"/>
          </a:schemeClr>
        </a:solidFill>
        <a:ln w="12700" cap="flat" cmpd="sng" algn="ctr">
          <a:solidFill>
            <a:schemeClr val="accent5">
              <a:tint val="40000"/>
              <a:alpha val="9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39370" tIns="39370" rIns="39370" bIns="39370" numCol="1" spcCol="1270" anchor="ctr" anchorCtr="0">
          <a:noAutofit/>
        </a:bodyPr>
        <a:lstStyle/>
        <a:p>
          <a:pPr marL="0" lvl="0" indent="0" algn="ctr" defTabSz="1377950">
            <a:lnSpc>
              <a:spcPct val="90000"/>
            </a:lnSpc>
            <a:spcBef>
              <a:spcPct val="0"/>
            </a:spcBef>
            <a:spcAft>
              <a:spcPct val="35000"/>
            </a:spcAft>
            <a:buNone/>
          </a:pPr>
          <a:endParaRPr lang="en-US" sz="3100" kern="1200"/>
        </a:p>
      </dsp:txBody>
      <dsp:txXfrm>
        <a:off x="9731474" y="4427949"/>
        <a:ext cx="382211" cy="522934"/>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ABD0C3-5A9F-4815-8194-DCB8890A18AC}"/>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9A7A8CBE-2D1A-4712-93BC-16EBA174DD70}"/>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13D7FC3D-166E-41C4-8D34-0C3733A9B3FA}"/>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68199832-EF4D-4302-8429-91C908BCF22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1FC86B4-2F78-444E-A11B-B65EACED9399}"/>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6409598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C1BF7D-1348-4214-8AF3-2ED461DFA62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3E91F78A-40B3-4D3C-BF08-880BC34C1ED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453E88A-7399-4581-AB97-86BBDD412636}"/>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3ABD20B9-AD2D-455A-8F7B-D9B9B0DFFC0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C56E3D7-C16B-48A9-BA0B-C4433ECD9192}"/>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36365820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592A8AC-36F7-421D-A849-F855ADC04BBF}"/>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EEA0C33-1E38-45E8-9292-4CEB08A3677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FBC733F-831A-40FA-927C-ED208B17D448}"/>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ACB39494-CF81-4F17-A2D6-5ED84AACB8A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4F7087C-312B-412E-A90D-DBB82D5FE517}"/>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9863693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DA972E-BEE4-46EA-A599-A8B146EC4C5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C2447D0-B0A3-4C1D-B47A-E2B9D22A334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4F05B37-A563-403C-920B-64838DA89DD8}"/>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8C7E3812-5D1F-4EEB-B2FE-E693EBAFA87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4FD4F8-C514-470C-967C-88BDC6E14DBC}"/>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40734644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FE2CB7-6C52-4953-A127-22DBAD35AAE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BFE28C7-67F8-4114-80A0-1067B3C5B573}"/>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ABCCEDC2-778F-4AB6-AD49-D4C73BF53121}"/>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1CFBEB5D-BF19-4F58-8EDE-C0AD793C568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A281516-A416-4461-8BDD-C435CB4B846D}"/>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2086657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191CC0-FB15-4E30-B86B-67BFFEF7FD6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639A98-18F4-4620-9DBE-D5DD335E4EDA}"/>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3E0B00F-1C78-487D-A099-242BFD03A055}"/>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708C3F49-396D-403E-B2F7-DD3C2CD4ECE0}"/>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6" name="Footer Placeholder 5">
            <a:extLst>
              <a:ext uri="{FF2B5EF4-FFF2-40B4-BE49-F238E27FC236}">
                <a16:creationId xmlns:a16="http://schemas.microsoft.com/office/drawing/2014/main" id="{38C16C9E-A696-4AB0-A753-89712C3730E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D9489B83-8CB4-4A8D-9B15-32A084D0D137}"/>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2477150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DCDD9D-7590-4110-A429-8BFA5F8FF51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7D32409-CB97-43A4-96A1-BBB80BB0F01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CD0F11B-4762-475A-BF76-BCE84A4D582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41D5BA81-F895-48BF-9F1E-EE6DC68699F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B65DF79B-1C67-40A0-BF90-54EF7E2785F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57FEA29-08F8-4FD6-84E1-C3B40D313331}"/>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8" name="Footer Placeholder 7">
            <a:extLst>
              <a:ext uri="{FF2B5EF4-FFF2-40B4-BE49-F238E27FC236}">
                <a16:creationId xmlns:a16="http://schemas.microsoft.com/office/drawing/2014/main" id="{27B592E7-FA54-4116-B979-9B9F4AA48848}"/>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85D6344-67F2-457B-BD6E-78B5981DD3F4}"/>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4229037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9991DD-5DEF-4056-A908-D168C71065A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35E21C-5F9D-4F82-B7D1-813CC98CDB1E}"/>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4" name="Footer Placeholder 3">
            <a:extLst>
              <a:ext uri="{FF2B5EF4-FFF2-40B4-BE49-F238E27FC236}">
                <a16:creationId xmlns:a16="http://schemas.microsoft.com/office/drawing/2014/main" id="{DFAC867E-3750-4BD0-9DB1-F92A2D6ABFC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E2593C-6EC8-419B-A42E-6A0CD5766713}"/>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37975368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42A20DF-E69C-4FE3-8BD5-943791C28E86}"/>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3" name="Footer Placeholder 2">
            <a:extLst>
              <a:ext uri="{FF2B5EF4-FFF2-40B4-BE49-F238E27FC236}">
                <a16:creationId xmlns:a16="http://schemas.microsoft.com/office/drawing/2014/main" id="{0D71ABCD-44B6-45D5-B72A-21B8B8800B7E}"/>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B233A8EB-0381-4BF4-B6BC-FA26DB5810A2}"/>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119098672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D42DB-8AA4-402C-B4A8-21431905E0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8358AD1-2FA7-4916-AD69-3D395486FA0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A7BE8F0-B9D3-4CA3-9841-E6AB22E7F8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BF84F4A9-2215-4FB5-B58A-1F6E605E085C}"/>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6" name="Footer Placeholder 5">
            <a:extLst>
              <a:ext uri="{FF2B5EF4-FFF2-40B4-BE49-F238E27FC236}">
                <a16:creationId xmlns:a16="http://schemas.microsoft.com/office/drawing/2014/main" id="{09FBB333-F007-4E15-8A53-AFED07C8B4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8F38DAB-7FED-4585-BEDF-367B985B0782}"/>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16257638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160CD6-5F41-46A2-8239-1ACB125C44C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D9BA7C5C-9B14-4C27-BB4B-C547E102492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64CFE8-D99D-47A1-9B3B-FA88B35411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F90FDAD-5641-44AC-A669-91CA90AE10F5}"/>
              </a:ext>
            </a:extLst>
          </p:cNvPr>
          <p:cNvSpPr>
            <a:spLocks noGrp="1"/>
          </p:cNvSpPr>
          <p:nvPr>
            <p:ph type="dt" sz="half" idx="10"/>
          </p:nvPr>
        </p:nvSpPr>
        <p:spPr/>
        <p:txBody>
          <a:bodyPr/>
          <a:lstStyle/>
          <a:p>
            <a:fld id="{6CE8F16F-4F9D-4AD2-B8CC-C9AE2416B99D}" type="datetimeFigureOut">
              <a:rPr lang="en-US" smtClean="0"/>
              <a:t>9/3/2023</a:t>
            </a:fld>
            <a:endParaRPr lang="en-US"/>
          </a:p>
        </p:txBody>
      </p:sp>
      <p:sp>
        <p:nvSpPr>
          <p:cNvPr id="6" name="Footer Placeholder 5">
            <a:extLst>
              <a:ext uri="{FF2B5EF4-FFF2-40B4-BE49-F238E27FC236}">
                <a16:creationId xmlns:a16="http://schemas.microsoft.com/office/drawing/2014/main" id="{6FB136D5-F8FB-4A3A-8F2B-F1E4A18F9F0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49476FA-6973-41DD-8BA6-4F83F13EAD6F}"/>
              </a:ext>
            </a:extLst>
          </p:cNvPr>
          <p:cNvSpPr>
            <a:spLocks noGrp="1"/>
          </p:cNvSpPr>
          <p:nvPr>
            <p:ph type="sldNum" sz="quarter" idx="12"/>
          </p:nvPr>
        </p:nvSpPr>
        <p:spPr/>
        <p:txBody>
          <a:bodyPr/>
          <a:lstStyle/>
          <a:p>
            <a:fld id="{7455C31C-329D-455D-BD8A-7F3D92FB878B}" type="slidenum">
              <a:rPr lang="en-US" smtClean="0"/>
              <a:t>‹#›</a:t>
            </a:fld>
            <a:endParaRPr lang="en-US"/>
          </a:p>
        </p:txBody>
      </p:sp>
    </p:spTree>
    <p:extLst>
      <p:ext uri="{BB962C8B-B14F-4D97-AF65-F5344CB8AC3E}">
        <p14:creationId xmlns:p14="http://schemas.microsoft.com/office/powerpoint/2010/main" val="42650904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AE55520-B22A-4D1E-A5D1-62EECB2CDEEB}"/>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2B53B9F2-146F-4862-9359-ED8776750BF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269A56E-F89F-40D7-A600-3EBF00FD12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E8F16F-4F9D-4AD2-B8CC-C9AE2416B99D}" type="datetimeFigureOut">
              <a:rPr lang="en-US" smtClean="0"/>
              <a:t>9/3/2023</a:t>
            </a:fld>
            <a:endParaRPr lang="en-US"/>
          </a:p>
        </p:txBody>
      </p:sp>
      <p:sp>
        <p:nvSpPr>
          <p:cNvPr id="5" name="Footer Placeholder 4">
            <a:extLst>
              <a:ext uri="{FF2B5EF4-FFF2-40B4-BE49-F238E27FC236}">
                <a16:creationId xmlns:a16="http://schemas.microsoft.com/office/drawing/2014/main" id="{BB6EC008-8969-40F0-B7CB-A2F5DE06A8F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23EC767-9AD4-42C4-A8F9-B3D09E557A6E}"/>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55C31C-329D-455D-BD8A-7F3D92FB878B}" type="slidenum">
              <a:rPr lang="en-US" smtClean="0"/>
              <a:t>‹#›</a:t>
            </a:fld>
            <a:endParaRPr lang="en-US"/>
          </a:p>
        </p:txBody>
      </p:sp>
    </p:spTree>
    <p:extLst>
      <p:ext uri="{BB962C8B-B14F-4D97-AF65-F5344CB8AC3E}">
        <p14:creationId xmlns:p14="http://schemas.microsoft.com/office/powerpoint/2010/main" val="39183520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Content Placeholder 5">
            <a:extLst>
              <a:ext uri="{FF2B5EF4-FFF2-40B4-BE49-F238E27FC236}">
                <a16:creationId xmlns:a16="http://schemas.microsoft.com/office/drawing/2014/main" id="{38D7EBCE-51C2-466E-BF58-40E6F13A3487}"/>
              </a:ext>
            </a:extLst>
          </p:cNvPr>
          <p:cNvGraphicFramePr>
            <a:graphicFrameLocks noGrp="1"/>
          </p:cNvGraphicFramePr>
          <p:nvPr>
            <p:ph idx="1"/>
            <p:extLst>
              <p:ext uri="{D42A27DB-BD31-4B8C-83A1-F6EECF244321}">
                <p14:modId xmlns:p14="http://schemas.microsoft.com/office/powerpoint/2010/main" val="3804215356"/>
              </p:ext>
            </p:extLst>
          </p:nvPr>
        </p:nvGraphicFramePr>
        <p:xfrm>
          <a:off x="457200" y="237393"/>
          <a:ext cx="10896600" cy="593957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5331028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311</TotalTime>
  <Words>289</Words>
  <Application>Microsoft Office PowerPoint</Application>
  <PresentationFormat>Widescreen</PresentationFormat>
  <Paragraphs>5</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Titilope Kunkel</dc:creator>
  <cp:lastModifiedBy>Titilope Kunkel</cp:lastModifiedBy>
  <cp:revision>6</cp:revision>
  <dcterms:created xsi:type="dcterms:W3CDTF">2023-08-11T01:26:28Z</dcterms:created>
  <dcterms:modified xsi:type="dcterms:W3CDTF">2023-09-04T04:11:11Z</dcterms:modified>
</cp:coreProperties>
</file>